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26" y="-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5B47F91-0B3B-4817-83F3-F693F7DB326B}" type="datetimeFigureOut">
              <a:rPr lang="en-IN" smtClean="0"/>
              <a:pPr/>
              <a:t>20-03-20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FE985AB-9385-4458-89A2-322D0B540C8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II </a:t>
            </a:r>
            <a:r>
              <a:rPr lang="en-IN" dirty="0" err="1" smtClean="0"/>
              <a:t>B.Com</a:t>
            </a:r>
            <a:endParaRPr lang="en-IN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Partnership Accounts-  Admission of a Partner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73749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Preparation of Revaluation Account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For an increase in the value of asset: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Concerned asset account     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To, Revaluation account</a:t>
            </a:r>
          </a:p>
          <a:p>
            <a:endParaRPr lang="en-IN" dirty="0" smtClean="0">
              <a:solidFill>
                <a:srgbClr val="FF0000"/>
              </a:solidFill>
            </a:endParaRPr>
          </a:p>
          <a:p>
            <a:endParaRPr lang="en-IN" dirty="0" smtClean="0">
              <a:solidFill>
                <a:srgbClr val="FF0000"/>
              </a:solidFill>
            </a:endParaRPr>
          </a:p>
          <a:p>
            <a:r>
              <a:rPr lang="en-IN" dirty="0" smtClean="0">
                <a:solidFill>
                  <a:srgbClr val="FF0000"/>
                </a:solidFill>
              </a:rPr>
              <a:t>For </a:t>
            </a:r>
            <a:r>
              <a:rPr lang="en-IN" dirty="0" smtClean="0">
                <a:solidFill>
                  <a:srgbClr val="FF0000"/>
                </a:solidFill>
              </a:rPr>
              <a:t>a decrease in the value of asset: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Revaluation account             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To, concerned asset account</a:t>
            </a:r>
          </a:p>
        </p:txBody>
      </p:sp>
    </p:spTree>
    <p:extLst>
      <p:ext uri="{BB962C8B-B14F-4D97-AF65-F5344CB8AC3E}">
        <p14:creationId xmlns:p14="http://schemas.microsoft.com/office/powerpoint/2010/main" xmlns="" val="1788005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FF0000"/>
                </a:solidFill>
              </a:rPr>
              <a:t>For a decrease in the value of liability: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Concerned liability account   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To, Revaluation account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>
                <a:solidFill>
                  <a:srgbClr val="FF0000"/>
                </a:solidFill>
              </a:rPr>
              <a:t>For an increase in the value of liability: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Revaluation account               Dr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To, Concerned liability account</a:t>
            </a:r>
            <a:endParaRPr lang="en-IN" dirty="0"/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 flipV="1">
            <a:off x="990600" y="525592"/>
            <a:ext cx="1051560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18245674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Sacrifice ratio and new ratio: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 smtClean="0"/>
              <a:t>On admission,  a new partner gets a share in the profits of the firm. In other words, the existing partner sacrifice a portion of their share of profits to new partner. </a:t>
            </a:r>
            <a:endParaRPr lang="en-IN" dirty="0" smtClean="0"/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The ratio in which old partners sacrifice their share of profits to the new partner is called sacrifice ratio.</a:t>
            </a:r>
          </a:p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r>
              <a:rPr lang="en-IN" dirty="0" smtClean="0"/>
              <a:t>New profit sharing ratio refers to the ratio in which the profits of the new firm are to be shared by all the partners.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360383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174</Words>
  <Application>Microsoft Office PowerPoint</Application>
  <PresentationFormat>Custom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Partnership Accounts-  Admission of a Partner</vt:lpstr>
      <vt:lpstr>Preparation of Revaluation Account</vt:lpstr>
      <vt:lpstr>Slide 3</vt:lpstr>
      <vt:lpstr>Sacrifice ratio and new ratio: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Partnership Accounts-  Admission of a Partner</dc:title>
  <dc:creator>BB HEGDE</dc:creator>
  <cp:lastModifiedBy>BB HEGDE</cp:lastModifiedBy>
  <cp:revision>8</cp:revision>
  <dcterms:created xsi:type="dcterms:W3CDTF">2020-03-20T05:29:01Z</dcterms:created>
  <dcterms:modified xsi:type="dcterms:W3CDTF">2020-03-20T10:19:34Z</dcterms:modified>
</cp:coreProperties>
</file>